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626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683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32709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o-RO" smtClean="0"/>
              <a:t>Clic pentru editare stiluri text Coordonator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80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3999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1716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681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87730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84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6304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2249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131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5923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5629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8364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0430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9765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E4941D-7655-415D-B515-EF363B25F61B}" type="datetimeFigureOut">
              <a:rPr lang="ro-RO" smtClean="0"/>
              <a:t>29.07.2020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8896E-5288-498B-8632-7F4695A89D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51622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032126" y="491320"/>
            <a:ext cx="8825658" cy="2634018"/>
          </a:xfrm>
        </p:spPr>
        <p:txBody>
          <a:bodyPr/>
          <a:lstStyle/>
          <a:p>
            <a:r>
              <a:rPr lang="ro-RO" dirty="0" smtClean="0"/>
              <a:t>Plan de afaceri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032126" y="4026754"/>
            <a:ext cx="8948487" cy="2387694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DOMENIUL DE PREGĂTIRE PROFESIONALĂ: </a:t>
            </a:r>
            <a:r>
              <a:rPr lang="ro-RO" dirty="0" smtClean="0"/>
              <a:t>ECONOMIC- COMERȚ</a:t>
            </a:r>
            <a:endParaRPr lang="ro-RO" dirty="0"/>
          </a:p>
          <a:p>
            <a:r>
              <a:rPr lang="ro-RO" dirty="0"/>
              <a:t>CALIFICAREA : TEHNICIAN ÎN ACTIVITĂȚI ECONOMICE, TEHNICIAN ÎN ADMINISTRAȚIE, TEHNICIAN ACHIZIȚII ȘI CONTRACTĂRI, TEHNICIAN ÎN ACTIVITĂȚI DE COMERȚ </a:t>
            </a:r>
          </a:p>
          <a:p>
            <a:r>
              <a:rPr lang="ro-RO" dirty="0" smtClean="0"/>
              <a:t>Modul: Administrarea firmei</a:t>
            </a:r>
          </a:p>
          <a:p>
            <a:r>
              <a:rPr lang="ro-RO" dirty="0" smtClean="0"/>
              <a:t>Clasa a-XI-a</a:t>
            </a:r>
          </a:p>
          <a:p>
            <a:r>
              <a:rPr lang="ro-RO" dirty="0"/>
              <a:t>Prof. Paraschiv </a:t>
            </a:r>
            <a:r>
              <a:rPr lang="ro-RO" dirty="0" smtClean="0"/>
              <a:t>Daniela </a:t>
            </a:r>
            <a:r>
              <a:rPr lang="ro-RO" dirty="0" err="1" smtClean="0"/>
              <a:t>carmen</a:t>
            </a:r>
            <a:endParaRPr lang="ro-RO" dirty="0"/>
          </a:p>
          <a:p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54146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41696" y="365126"/>
            <a:ext cx="10412104" cy="863174"/>
          </a:xfrm>
        </p:spPr>
        <p:txBody>
          <a:bodyPr>
            <a:normAutofit/>
          </a:bodyPr>
          <a:lstStyle/>
          <a:p>
            <a:r>
              <a:rPr lang="ro-RO" sz="2800" b="1" dirty="0" smtClean="0"/>
              <a:t>CUPRINS</a:t>
            </a:r>
            <a:endParaRPr lang="ro-RO" sz="28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2513" y="1351128"/>
            <a:ext cx="10521287" cy="4825835"/>
          </a:xfrm>
        </p:spPr>
        <p:txBody>
          <a:bodyPr/>
          <a:lstStyle/>
          <a:p>
            <a:r>
              <a:rPr lang="ro-RO" dirty="0"/>
              <a:t>ROLUL PLANULUI DE </a:t>
            </a:r>
            <a:r>
              <a:rPr lang="ro-RO" dirty="0" smtClean="0"/>
              <a:t>AFACERI</a:t>
            </a:r>
          </a:p>
          <a:p>
            <a:r>
              <a:rPr lang="fr-FR" dirty="0"/>
              <a:t>CARACTERISTICILE UNUI PLAN DE </a:t>
            </a:r>
            <a:r>
              <a:rPr lang="fr-FR" dirty="0" smtClean="0"/>
              <a:t>AFACERI</a:t>
            </a:r>
            <a:endParaRPr lang="ro-RO" dirty="0" smtClean="0"/>
          </a:p>
          <a:p>
            <a:r>
              <a:rPr lang="ro-RO" dirty="0" smtClean="0"/>
              <a:t>NECESITATEA ELABORĂRII PLANULUI DE AFACERI</a:t>
            </a:r>
          </a:p>
          <a:p>
            <a:r>
              <a:rPr lang="ro-RO" dirty="0" smtClean="0"/>
              <a:t>ETAPELE </a:t>
            </a:r>
            <a:r>
              <a:rPr lang="ro-RO" dirty="0"/>
              <a:t>ELABORĂRII PLANULUI DE </a:t>
            </a:r>
            <a:r>
              <a:rPr lang="ro-RO" dirty="0" smtClean="0"/>
              <a:t>AFACERI</a:t>
            </a:r>
          </a:p>
          <a:p>
            <a:r>
              <a:rPr lang="ro-RO" dirty="0" smtClean="0"/>
              <a:t>STRUCTURA PLANULUI DE AFACERI</a:t>
            </a:r>
          </a:p>
          <a:p>
            <a:r>
              <a:rPr lang="ro-RO" dirty="0" smtClean="0"/>
              <a:t>APLICAȚIE</a:t>
            </a:r>
          </a:p>
          <a:p>
            <a:endParaRPr lang="ro-RO" dirty="0" smtClean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7656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68991" y="242295"/>
            <a:ext cx="10384809" cy="549275"/>
          </a:xfrm>
        </p:spPr>
        <p:txBody>
          <a:bodyPr>
            <a:normAutofit/>
          </a:bodyPr>
          <a:lstStyle/>
          <a:p>
            <a:r>
              <a:rPr lang="ro-RO" sz="2800" b="1" dirty="0" smtClean="0"/>
              <a:t>ROLUL PLANULUI DE AFACERI</a:t>
            </a:r>
            <a:endParaRPr lang="ro-RO" sz="28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59457" y="1651379"/>
            <a:ext cx="10515600" cy="4853130"/>
          </a:xfrm>
        </p:spPr>
        <p:txBody>
          <a:bodyPr>
            <a:normAutofit/>
          </a:bodyPr>
          <a:lstStyle/>
          <a:p>
            <a:pPr fontAlgn="t"/>
            <a:r>
              <a:rPr lang="fr-FR" b="1" dirty="0"/>
              <a:t> PLANUL DE AFACERI este:</a:t>
            </a:r>
            <a:endParaRPr lang="ro-RO" dirty="0"/>
          </a:p>
          <a:p>
            <a:pPr fontAlgn="t"/>
            <a:r>
              <a:rPr lang="fr-FR" b="1" dirty="0" smtClean="0"/>
              <a:t>1.</a:t>
            </a:r>
            <a:r>
              <a:rPr lang="ro-RO" b="1" dirty="0" smtClean="0"/>
              <a:t> </a:t>
            </a:r>
            <a:r>
              <a:rPr lang="fr-FR" dirty="0" smtClean="0"/>
              <a:t>Instrument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şi</a:t>
            </a:r>
            <a:r>
              <a:rPr lang="fr-FR" dirty="0"/>
              <a:t> </a:t>
            </a:r>
            <a:r>
              <a:rPr lang="fr-FR" dirty="0" err="1"/>
              <a:t>eficace</a:t>
            </a:r>
            <a:r>
              <a:rPr lang="fr-FR" dirty="0"/>
              <a:t> de </a:t>
            </a:r>
            <a:r>
              <a:rPr lang="fr-FR" dirty="0" err="1" smtClean="0"/>
              <a:t>conducere</a:t>
            </a:r>
            <a:r>
              <a:rPr lang="ro-RO" dirty="0" smtClean="0"/>
              <a:t> a unei întreprinderi</a:t>
            </a:r>
            <a:r>
              <a:rPr lang="fr-FR" dirty="0" smtClean="0"/>
              <a:t>;</a:t>
            </a:r>
            <a:endParaRPr lang="ro-RO" dirty="0"/>
          </a:p>
          <a:p>
            <a:pPr fontAlgn="t"/>
            <a:r>
              <a:rPr lang="fr-FR" b="1" dirty="0" smtClean="0"/>
              <a:t>2.</a:t>
            </a:r>
            <a:r>
              <a:rPr lang="fr-FR" dirty="0" smtClean="0"/>
              <a:t>Instrument </a:t>
            </a:r>
            <a:r>
              <a:rPr lang="fr-FR" dirty="0"/>
              <a:t>de </a:t>
            </a:r>
            <a:r>
              <a:rPr lang="fr-FR" dirty="0" err="1"/>
              <a:t>măsură</a:t>
            </a:r>
            <a:r>
              <a:rPr lang="fr-FR" dirty="0"/>
              <a:t> </a:t>
            </a:r>
            <a:r>
              <a:rPr lang="fr-FR" dirty="0" err="1"/>
              <a:t>şi</a:t>
            </a:r>
            <a:r>
              <a:rPr lang="fr-FR" dirty="0"/>
              <a:t> control a </a:t>
            </a:r>
            <a:r>
              <a:rPr lang="fr-FR" dirty="0" err="1"/>
              <a:t>viabilităţii</a:t>
            </a:r>
            <a:r>
              <a:rPr lang="fr-FR" dirty="0"/>
              <a:t> </a:t>
            </a:r>
            <a:r>
              <a:rPr lang="fr-FR" dirty="0" err="1"/>
              <a:t>şi</a:t>
            </a:r>
            <a:r>
              <a:rPr lang="fr-FR" dirty="0"/>
              <a:t> </a:t>
            </a:r>
            <a:r>
              <a:rPr lang="fr-FR" dirty="0" err="1"/>
              <a:t>profitabilităţii</a:t>
            </a:r>
            <a:r>
              <a:rPr lang="fr-FR" dirty="0"/>
              <a:t> </a:t>
            </a:r>
            <a:r>
              <a:rPr lang="fr-FR" dirty="0" err="1"/>
              <a:t>unei</a:t>
            </a:r>
            <a:r>
              <a:rPr lang="fr-FR" dirty="0"/>
              <a:t> </a:t>
            </a:r>
            <a:r>
              <a:rPr lang="fr-FR" dirty="0" err="1"/>
              <a:t>idei</a:t>
            </a:r>
            <a:r>
              <a:rPr lang="fr-FR" dirty="0"/>
              <a:t> de </a:t>
            </a:r>
            <a:r>
              <a:rPr lang="fr-FR" dirty="0" err="1"/>
              <a:t>afaceri</a:t>
            </a:r>
            <a:r>
              <a:rPr lang="fr-FR" dirty="0"/>
              <a:t>;</a:t>
            </a:r>
            <a:endParaRPr lang="ro-RO" dirty="0"/>
          </a:p>
          <a:p>
            <a:pPr fontAlgn="t"/>
            <a:r>
              <a:rPr lang="fr-FR" b="1" dirty="0" smtClean="0"/>
              <a:t>3.</a:t>
            </a:r>
            <a:r>
              <a:rPr lang="en-US" dirty="0" err="1" smtClean="0"/>
              <a:t>Mijloc</a:t>
            </a:r>
            <a:r>
              <a:rPr lang="en-US" dirty="0" smtClean="0"/>
              <a:t> </a:t>
            </a:r>
            <a:r>
              <a:rPr lang="en-US" dirty="0"/>
              <a:t>fundamental de </a:t>
            </a:r>
            <a:r>
              <a:rPr lang="en-US" dirty="0" err="1"/>
              <a:t>previzionare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ro-RO" dirty="0" smtClean="0"/>
              <a:t> derulării</a:t>
            </a:r>
            <a:r>
              <a:rPr lang="en-US" dirty="0" smtClean="0"/>
              <a:t> </a:t>
            </a:r>
            <a:r>
              <a:rPr lang="en-US" dirty="0" err="1"/>
              <a:t>afacerii</a:t>
            </a:r>
            <a:r>
              <a:rPr lang="en-US" dirty="0"/>
              <a:t>;</a:t>
            </a:r>
            <a:endParaRPr lang="ro-RO" dirty="0"/>
          </a:p>
          <a:p>
            <a:pPr fontAlgn="t"/>
            <a:r>
              <a:rPr lang="en-US" b="1" dirty="0" smtClean="0"/>
              <a:t>4.</a:t>
            </a:r>
            <a:r>
              <a:rPr lang="en-US" dirty="0" smtClean="0"/>
              <a:t>Referinţă </a:t>
            </a:r>
            <a:r>
              <a:rPr lang="en-US" dirty="0" err="1"/>
              <a:t>esenţială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organizarea</a:t>
            </a:r>
            <a:r>
              <a:rPr lang="en-US" dirty="0"/>
              <a:t>, </a:t>
            </a:r>
            <a:r>
              <a:rPr lang="en-US" dirty="0" err="1"/>
              <a:t>coordonarea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 smtClean="0"/>
              <a:t>proceselor</a:t>
            </a:r>
            <a:r>
              <a:rPr lang="ro-RO" dirty="0" smtClean="0"/>
              <a:t> economice</a:t>
            </a:r>
            <a:r>
              <a:rPr lang="en-US" dirty="0" smtClean="0"/>
              <a:t> </a:t>
            </a:r>
            <a:r>
              <a:rPr lang="en-US" dirty="0"/>
              <a:t>din </a:t>
            </a:r>
            <a:r>
              <a:rPr lang="en-US" dirty="0" err="1" smtClean="0"/>
              <a:t>firmă</a:t>
            </a:r>
            <a:r>
              <a:rPr lang="ro-RO" dirty="0"/>
              <a:t>;</a:t>
            </a:r>
          </a:p>
          <a:p>
            <a:pPr fontAlgn="t"/>
            <a:r>
              <a:rPr lang="fr-FR" b="1" dirty="0" smtClean="0"/>
              <a:t>5.</a:t>
            </a:r>
            <a:r>
              <a:rPr lang="fr-FR" dirty="0" smtClean="0"/>
              <a:t>Instrument </a:t>
            </a:r>
            <a:r>
              <a:rPr lang="fr-FR" dirty="0" err="1"/>
              <a:t>eficient</a:t>
            </a:r>
            <a:r>
              <a:rPr lang="fr-FR" dirty="0"/>
              <a:t> de </a:t>
            </a:r>
            <a:r>
              <a:rPr lang="fr-FR" dirty="0" err="1" smtClean="0"/>
              <a:t>comunicare</a:t>
            </a:r>
            <a:r>
              <a:rPr lang="ro-RO" dirty="0" smtClean="0"/>
              <a:t> cu asociații și partenerii firmei;</a:t>
            </a:r>
            <a:endParaRPr lang="ro-RO" dirty="0"/>
          </a:p>
          <a:p>
            <a:pPr fontAlgn="t"/>
            <a:r>
              <a:rPr lang="fr-FR" b="1" dirty="0" smtClean="0"/>
              <a:t>6.</a:t>
            </a:r>
            <a:r>
              <a:rPr lang="fr-FR" dirty="0" smtClean="0"/>
              <a:t>Important </a:t>
            </a:r>
            <a:r>
              <a:rPr lang="fr-FR" dirty="0"/>
              <a:t>instrument </a:t>
            </a:r>
            <a:r>
              <a:rPr lang="fr-FR" dirty="0" err="1" smtClean="0"/>
              <a:t>educaţional</a:t>
            </a:r>
            <a:r>
              <a:rPr lang="ro-RO" dirty="0" smtClean="0"/>
              <a:t> pentru dezvoltarea competențelor antreprenoriale.</a:t>
            </a:r>
            <a:endParaRPr lang="ro-RO" dirty="0"/>
          </a:p>
          <a:p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636" y="-122830"/>
            <a:ext cx="2170364" cy="335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0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162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CARACTERISTICILE UNUI PLAN DE AFACERI</a:t>
            </a:r>
            <a:endParaRPr lang="ro-RO" sz="28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35468" y="1050880"/>
            <a:ext cx="10739651" cy="5180675"/>
          </a:xfrm>
        </p:spPr>
        <p:txBody>
          <a:bodyPr/>
          <a:lstStyle/>
          <a:p>
            <a:r>
              <a:rPr lang="ro-RO" b="1" dirty="0" smtClean="0"/>
              <a:t>Caracteristicile</a:t>
            </a:r>
            <a:r>
              <a:rPr lang="ro-RO" dirty="0" smtClean="0"/>
              <a:t> unui plan de afaceri </a:t>
            </a:r>
            <a:r>
              <a:rPr lang="ro-RO" b="1" dirty="0" smtClean="0"/>
              <a:t>eficient sunt:</a:t>
            </a:r>
            <a:endParaRPr lang="ro-RO" dirty="0" smtClean="0"/>
          </a:p>
          <a:p>
            <a:pPr lvl="0"/>
            <a:r>
              <a:rPr lang="ro-RO" dirty="0" smtClean="0"/>
              <a:t>CLARITATE</a:t>
            </a:r>
          </a:p>
          <a:p>
            <a:pPr lvl="0"/>
            <a:r>
              <a:rPr lang="ro-RO" dirty="0" smtClean="0"/>
              <a:t>LOGICĂ</a:t>
            </a:r>
          </a:p>
          <a:p>
            <a:pPr lvl="0"/>
            <a:r>
              <a:rPr lang="ro-RO" dirty="0" smtClean="0"/>
              <a:t>CONCIZIE</a:t>
            </a:r>
          </a:p>
          <a:p>
            <a:pPr lvl="0"/>
            <a:r>
              <a:rPr lang="ro-RO" dirty="0" smtClean="0"/>
              <a:t>VERIDICITATE</a:t>
            </a:r>
          </a:p>
          <a:p>
            <a:pPr lvl="0"/>
            <a:r>
              <a:rPr lang="ro-RO" dirty="0" smtClean="0"/>
              <a:t>VIZUALIZARE OPTIMĂ</a:t>
            </a:r>
          </a:p>
          <a:p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294" y="1290369"/>
            <a:ext cx="6486706" cy="55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7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232012"/>
            <a:ext cx="10515600" cy="573206"/>
          </a:xfrm>
        </p:spPr>
        <p:txBody>
          <a:bodyPr>
            <a:normAutofit/>
          </a:bodyPr>
          <a:lstStyle/>
          <a:p>
            <a:r>
              <a:rPr lang="ro-RO" sz="2800" b="1" dirty="0" smtClean="0"/>
              <a:t>NECESITATEA ELABORĂRII PLANULUI DE AFACERI</a:t>
            </a:r>
            <a:endParaRPr lang="ro-RO" sz="2800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471" y="1286818"/>
            <a:ext cx="6723413" cy="489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5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627"/>
          </a:xfrm>
        </p:spPr>
        <p:txBody>
          <a:bodyPr>
            <a:normAutofit/>
          </a:bodyPr>
          <a:lstStyle/>
          <a:p>
            <a:r>
              <a:rPr lang="ro-RO" sz="2800" b="1" dirty="0" smtClean="0"/>
              <a:t>ETAPELE ELABORĂRII PLANULUI DE AFACERI</a:t>
            </a:r>
            <a:endParaRPr lang="ro-RO" sz="28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1146412"/>
            <a:ext cx="10515600" cy="5030551"/>
          </a:xfrm>
        </p:spPr>
        <p:txBody>
          <a:bodyPr/>
          <a:lstStyle/>
          <a:p>
            <a:r>
              <a:rPr lang="en-US" dirty="0" err="1" smtClean="0"/>
              <a:t>Etape</a:t>
            </a:r>
            <a:r>
              <a:rPr lang="ro-RO" dirty="0" smtClean="0"/>
              <a:t>le</a:t>
            </a:r>
            <a:r>
              <a:rPr lang="en-US" dirty="0" smtClean="0"/>
              <a:t> de </a:t>
            </a:r>
            <a:r>
              <a:rPr lang="en-US" dirty="0" err="1" smtClean="0"/>
              <a:t>elaborare</a:t>
            </a:r>
            <a:r>
              <a:rPr lang="en-US" dirty="0" smtClean="0"/>
              <a:t> a </a:t>
            </a:r>
            <a:r>
              <a:rPr lang="en-US" dirty="0" err="1" smtClean="0"/>
              <a:t>planului</a:t>
            </a:r>
            <a:r>
              <a:rPr lang="en-US" dirty="0" smtClean="0"/>
              <a:t> de </a:t>
            </a:r>
            <a:r>
              <a:rPr lang="en-US" dirty="0" err="1" smtClean="0"/>
              <a:t>afaceri</a:t>
            </a:r>
            <a:r>
              <a:rPr lang="ro-RO" dirty="0" smtClean="0"/>
              <a:t> sunt:</a:t>
            </a:r>
          </a:p>
          <a:p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35" y="1642382"/>
            <a:ext cx="8921298" cy="1555845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186" y="4042311"/>
            <a:ext cx="5419814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8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909" y="289551"/>
            <a:ext cx="8354835" cy="641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105"/>
          </a:xfrm>
        </p:spPr>
        <p:txBody>
          <a:bodyPr>
            <a:normAutofit/>
          </a:bodyPr>
          <a:lstStyle/>
          <a:p>
            <a:r>
              <a:rPr lang="ro-RO" sz="2800" b="1" dirty="0" smtClean="0"/>
              <a:t>APLICAȚIE</a:t>
            </a:r>
            <a:endParaRPr lang="ro-RO" sz="28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96036" y="1037230"/>
            <a:ext cx="10657764" cy="5139733"/>
          </a:xfrm>
        </p:spPr>
        <p:txBody>
          <a:bodyPr/>
          <a:lstStyle/>
          <a:p>
            <a:r>
              <a:rPr lang="ro-RO" dirty="0" smtClean="0"/>
              <a:t>Explicați de ce antreprenorii sunt avantajați dacă elaborează un plan de afaceri pentru întreprinderea lor.</a:t>
            </a:r>
          </a:p>
          <a:p>
            <a:r>
              <a:rPr lang="ro-RO" dirty="0" smtClean="0"/>
              <a:t>Prezentați principalele activități întreprinse de un antreprenor pentru a elabora un plan de afaceri.</a:t>
            </a:r>
          </a:p>
          <a:p>
            <a:r>
              <a:rPr lang="ro-RO" dirty="0" smtClean="0"/>
              <a:t>Enumerați capitolele unui plan de afaceri.</a:t>
            </a: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459" y="3203693"/>
            <a:ext cx="6424541" cy="364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96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pozion">
  <a:themeElements>
    <a:clrScheme name="Simpoz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Simpoz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mpoz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113</Words>
  <Application>Microsoft Office PowerPoint</Application>
  <PresentationFormat>Ecran lat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Simpozion</vt:lpstr>
      <vt:lpstr>Plan de afaceri</vt:lpstr>
      <vt:lpstr>CUPRINS</vt:lpstr>
      <vt:lpstr>ROLUL PLANULUI DE AFACERI</vt:lpstr>
      <vt:lpstr>CARACTERISTICILE UNUI PLAN DE AFACERI</vt:lpstr>
      <vt:lpstr>NECESITATEA ELABORĂRII PLANULUI DE AFACERI</vt:lpstr>
      <vt:lpstr>ETAPELE ELABORĂRII PLANULUI DE AFACERI</vt:lpstr>
      <vt:lpstr>Prezentare PowerPoint</vt:lpstr>
      <vt:lpstr>APLICAȚIE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afaceri</dc:title>
  <dc:creator>Dana</dc:creator>
  <cp:lastModifiedBy>Dana</cp:lastModifiedBy>
  <cp:revision>5</cp:revision>
  <dcterms:created xsi:type="dcterms:W3CDTF">2020-05-05T15:33:16Z</dcterms:created>
  <dcterms:modified xsi:type="dcterms:W3CDTF">2020-07-28T23:04:37Z</dcterms:modified>
</cp:coreProperties>
</file>